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Oswald" panose="020B0604020202020204" charset="0"/>
      <p:regular r:id="rId22"/>
      <p:bold r:id="rId23"/>
    </p:embeddedFont>
    <p:embeddedFont>
      <p:font typeface="Oswald Regular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7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9479adeed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9479adeed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9479adeed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9479adeed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9479adeed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9479adeed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79479adeed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79479adeed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5ad095de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75ad095de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5ad095de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5ad095de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5ad095de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5ad095de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5ad095de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5ad095de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75ad095de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75ad095de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5ad095de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5ad095de7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40c9fb9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940c9fb9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940c9fb9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940c9fb9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79479adee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79479adee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9479adeed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9479adeed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9479adeed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9479adeed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9479adeed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9479adeed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9479adeed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9479adeed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79479adeed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79479adeed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9.xml"/><Relationship Id="rId4" Type="http://schemas.openxmlformats.org/officeDocument/2006/relationships/slide" Target="slide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8.xml"/><Relationship Id="rId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2.xml"/><Relationship Id="rId4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9.xml"/><Relationship Id="rId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1.xml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5" Type="http://schemas.openxmlformats.org/officeDocument/2006/relationships/slide" Target="slide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9.xml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6.xml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4.xml"/><Relationship Id="rId4" Type="http://schemas.openxmlformats.org/officeDocument/2006/relationships/slide" Target="slid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1.xml"/><Relationship Id="rId4" Type="http://schemas.openxmlformats.org/officeDocument/2006/relationships/slide" Target="slide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slide" Target="slide14.xml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75525" r="3266"/>
          <a:stretch/>
        </p:blipFill>
        <p:spPr>
          <a:xfrm flipH="1">
            <a:off x="6596698" y="-80275"/>
            <a:ext cx="2547302" cy="530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l="75525" r="3266"/>
          <a:stretch/>
        </p:blipFill>
        <p:spPr>
          <a:xfrm flipH="1">
            <a:off x="2" y="-83700"/>
            <a:ext cx="3101998" cy="530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l="11124" r="3104"/>
          <a:stretch/>
        </p:blipFill>
        <p:spPr>
          <a:xfrm>
            <a:off x="1352350" y="-83700"/>
            <a:ext cx="7000100" cy="53040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94625" y="695050"/>
            <a:ext cx="2924400" cy="3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Choose</a:t>
            </a:r>
            <a:endParaRPr sz="72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Your</a:t>
            </a:r>
            <a:endParaRPr sz="72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Exit...</a:t>
            </a:r>
            <a:endParaRPr sz="72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200" y="542638"/>
            <a:ext cx="2621551" cy="405822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81664"/>
          <a:stretch/>
        </p:blipFill>
        <p:spPr>
          <a:xfrm>
            <a:off x="-124175" y="-79125"/>
            <a:ext cx="9346202" cy="102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3">
            <a:alphaModFix/>
          </a:blip>
          <a:srcRect b="14052"/>
          <a:stretch/>
        </p:blipFill>
        <p:spPr>
          <a:xfrm>
            <a:off x="0" y="838200"/>
            <a:ext cx="9144003" cy="442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/>
          <p:nvPr/>
        </p:nvSpPr>
        <p:spPr>
          <a:xfrm>
            <a:off x="1316100" y="0"/>
            <a:ext cx="6511800" cy="19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51C75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wake to learn you were trapped in a failing simulation. You go back in to help others escape.</a:t>
            </a:r>
            <a:endParaRPr sz="3600">
              <a:solidFill>
                <a:srgbClr val="351C75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0" name="Google Shape;170;p22"/>
          <p:cNvSpPr txBox="1"/>
          <p:nvPr/>
        </p:nvSpPr>
        <p:spPr>
          <a:xfrm>
            <a:off x="313950" y="3226775"/>
            <a:ext cx="2577600" cy="10431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Find a group of people to wake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6083550" y="3226775"/>
            <a:ext cx="2762700" cy="10431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Find one person at a time to wake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72" name="Google Shape;172;p22">
            <a:hlinkClick r:id="rId4" action="ppaction://hlinksldjump"/>
          </p:cNvPr>
          <p:cNvSpPr/>
          <p:nvPr/>
        </p:nvSpPr>
        <p:spPr>
          <a:xfrm>
            <a:off x="252250" y="2191725"/>
            <a:ext cx="3194100" cy="28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2">
            <a:hlinkClick r:id="rId5" action="ppaction://hlinksldjump"/>
          </p:cNvPr>
          <p:cNvSpPr/>
          <p:nvPr/>
        </p:nvSpPr>
        <p:spPr>
          <a:xfrm>
            <a:off x="5084525" y="2208100"/>
            <a:ext cx="3931200" cy="2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525" y="0"/>
            <a:ext cx="9262523" cy="521016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251525" y="415538"/>
            <a:ext cx="3431400" cy="43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Mementos from life outside the sim might help you wake people.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But you don’t have much time.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6466475" y="1121025"/>
            <a:ext cx="1799400" cy="10584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Search for mementos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6466475" y="3218725"/>
            <a:ext cx="1877700" cy="105840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Try without mementos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82" name="Google Shape;182;p23">
            <a:hlinkClick r:id="rId4" action="ppaction://hlinksldjump"/>
          </p:cNvPr>
          <p:cNvSpPr/>
          <p:nvPr/>
        </p:nvSpPr>
        <p:spPr>
          <a:xfrm>
            <a:off x="5117300" y="576600"/>
            <a:ext cx="4026600" cy="2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3">
            <a:hlinkClick r:id="rId5" action="ppaction://hlinksldjump"/>
          </p:cNvPr>
          <p:cNvSpPr/>
          <p:nvPr/>
        </p:nvSpPr>
        <p:spPr>
          <a:xfrm>
            <a:off x="4593125" y="2820725"/>
            <a:ext cx="4439100" cy="2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8925" y="-152400"/>
            <a:ext cx="9327452" cy="5381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1305100" y="99125"/>
            <a:ext cx="6539400" cy="12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Try as you might, you can’t escape!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How will you spend your time?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597600" y="3461975"/>
            <a:ext cx="1535700" cy="105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Warning others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1" name="Google Shape;191;p24">
            <a:hlinkClick r:id="rId4" action="ppaction://hlinksldjump"/>
          </p:cNvPr>
          <p:cNvSpPr/>
          <p:nvPr/>
        </p:nvSpPr>
        <p:spPr>
          <a:xfrm>
            <a:off x="203125" y="2362075"/>
            <a:ext cx="3931200" cy="27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4"/>
          <p:cNvSpPr txBox="1"/>
          <p:nvPr/>
        </p:nvSpPr>
        <p:spPr>
          <a:xfrm>
            <a:off x="6353550" y="3461975"/>
            <a:ext cx="2279400" cy="10584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Remembering your past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3" name="Google Shape;193;p24">
            <a:hlinkClick r:id="rId5" action="ppaction://hlinksldjump"/>
          </p:cNvPr>
          <p:cNvSpPr/>
          <p:nvPr/>
        </p:nvSpPr>
        <p:spPr>
          <a:xfrm>
            <a:off x="4740550" y="2542275"/>
            <a:ext cx="4403400" cy="24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/>
          <p:cNvPicPr preferRelativeResize="0"/>
          <p:nvPr/>
        </p:nvPicPr>
        <p:blipFill rotWithShape="1">
          <a:blip r:embed="rId3">
            <a:alphaModFix/>
          </a:blip>
          <a:srcRect t="49379" b="10995"/>
          <a:stretch/>
        </p:blipFill>
        <p:spPr>
          <a:xfrm>
            <a:off x="-89075" y="-127774"/>
            <a:ext cx="9322129" cy="533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/>
        </p:nvSpPr>
        <p:spPr>
          <a:xfrm>
            <a:off x="416075" y="22925"/>
            <a:ext cx="8386800" cy="12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Just when you think you’re safe, you receive a message that none of this is real—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you’re trapped in a failing simulation!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00" name="Google Shape;200;p25"/>
          <p:cNvSpPr txBox="1"/>
          <p:nvPr/>
        </p:nvSpPr>
        <p:spPr>
          <a:xfrm>
            <a:off x="72075" y="3330950"/>
            <a:ext cx="1736400" cy="15408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Refuse</a:t>
            </a:r>
            <a:endParaRPr sz="30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to be sabotaged</a:t>
            </a:r>
            <a:endParaRPr sz="30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01" name="Google Shape;201;p25"/>
          <p:cNvSpPr/>
          <p:nvPr/>
        </p:nvSpPr>
        <p:spPr>
          <a:xfrm>
            <a:off x="7394200" y="3331800"/>
            <a:ext cx="1654500" cy="1539900"/>
          </a:xfrm>
          <a:prstGeom prst="rect">
            <a:avLst/>
          </a:prstGeom>
          <a:solidFill>
            <a:srgbClr val="000000">
              <a:alpha val="702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5">
            <a:hlinkClick r:id="rId4" action="ppaction://hlinksldjump"/>
          </p:cNvPr>
          <p:cNvSpPr/>
          <p:nvPr/>
        </p:nvSpPr>
        <p:spPr>
          <a:xfrm>
            <a:off x="72075" y="2316225"/>
            <a:ext cx="3800400" cy="26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5"/>
          <p:cNvSpPr txBox="1"/>
          <p:nvPr/>
        </p:nvSpPr>
        <p:spPr>
          <a:xfrm>
            <a:off x="7394200" y="3330950"/>
            <a:ext cx="1635300" cy="15408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Flee your doomed city</a:t>
            </a:r>
            <a:endParaRPr sz="30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04" name="Google Shape;204;p25">
            <a:hlinkClick r:id="rId5" action="ppaction://hlinksldjump"/>
          </p:cNvPr>
          <p:cNvSpPr/>
          <p:nvPr/>
        </p:nvSpPr>
        <p:spPr>
          <a:xfrm>
            <a:off x="4724150" y="2342425"/>
            <a:ext cx="4305300" cy="27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14544"/>
          <a:stretch/>
        </p:blipFill>
        <p:spPr>
          <a:xfrm>
            <a:off x="-69550" y="-66775"/>
            <a:ext cx="9347500" cy="52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6"/>
          <p:cNvSpPr txBox="1"/>
          <p:nvPr/>
        </p:nvSpPr>
        <p:spPr>
          <a:xfrm>
            <a:off x="383300" y="99125"/>
            <a:ext cx="84687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 Regular"/>
                <a:ea typeface="Oswald Regular"/>
                <a:cs typeface="Oswald Regular"/>
                <a:sym typeface="Oswald Regular"/>
              </a:rPr>
              <a:t>They don’t believe that they’re in a simulation.</a:t>
            </a:r>
            <a:endParaRPr sz="36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1333375" y="891125"/>
            <a:ext cx="61755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 Regular"/>
                <a:ea typeface="Oswald Regular"/>
                <a:cs typeface="Oswald Regular"/>
                <a:sym typeface="Oswald Regular"/>
              </a:rPr>
              <a:t>You could force them to wake,</a:t>
            </a:r>
            <a:endParaRPr sz="36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Oswald Regular"/>
                <a:ea typeface="Oswald Regular"/>
                <a:cs typeface="Oswald Regular"/>
                <a:sym typeface="Oswald Regular"/>
              </a:rPr>
              <a:t>but only if you have tar. </a:t>
            </a:r>
            <a:endParaRPr sz="3600"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383300" y="4516200"/>
            <a:ext cx="84687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F3F3F3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Did you find a sticky, black substance?</a:t>
            </a:r>
            <a:endParaRPr sz="3300">
              <a:solidFill>
                <a:srgbClr val="F3F3F3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13" name="Google Shape;213;p26">
            <a:hlinkClick r:id="rId4" action="ppaction://hlinksldjump"/>
          </p:cNvPr>
          <p:cNvSpPr/>
          <p:nvPr/>
        </p:nvSpPr>
        <p:spPr>
          <a:xfrm>
            <a:off x="219500" y="1824800"/>
            <a:ext cx="3783900" cy="27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6"/>
          <p:cNvSpPr txBox="1"/>
          <p:nvPr/>
        </p:nvSpPr>
        <p:spPr>
          <a:xfrm>
            <a:off x="1120425" y="2771950"/>
            <a:ext cx="851700" cy="61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Yes</a:t>
            </a:r>
            <a:endParaRPr sz="3000">
              <a:solidFill>
                <a:srgbClr val="FF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15" name="Google Shape;215;p26"/>
          <p:cNvSpPr/>
          <p:nvPr/>
        </p:nvSpPr>
        <p:spPr>
          <a:xfrm>
            <a:off x="7472450" y="2771975"/>
            <a:ext cx="851700" cy="612000"/>
          </a:xfrm>
          <a:prstGeom prst="rect">
            <a:avLst/>
          </a:prstGeom>
          <a:solidFill>
            <a:srgbClr val="EEEEEE">
              <a:alpha val="88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6"/>
          <p:cNvSpPr txBox="1"/>
          <p:nvPr/>
        </p:nvSpPr>
        <p:spPr>
          <a:xfrm>
            <a:off x="7472450" y="2771950"/>
            <a:ext cx="851700" cy="612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No</a:t>
            </a:r>
            <a:endParaRPr sz="3000">
              <a:solidFill>
                <a:srgbClr val="FF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17" name="Google Shape;217;p26">
            <a:hlinkClick r:id="rId5" action="ppaction://hlinksldjump"/>
          </p:cNvPr>
          <p:cNvSpPr/>
          <p:nvPr/>
        </p:nvSpPr>
        <p:spPr>
          <a:xfrm>
            <a:off x="4740550" y="2021075"/>
            <a:ext cx="4471800" cy="27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40071" cy="4838702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3" name="Google Shape;223;p27"/>
          <p:cNvPicPr preferRelativeResize="0"/>
          <p:nvPr/>
        </p:nvPicPr>
        <p:blipFill rotWithShape="1">
          <a:blip r:embed="rId4">
            <a:alphaModFix/>
          </a:blip>
          <a:srcRect t="22556" b="7674"/>
          <a:stretch/>
        </p:blipFill>
        <p:spPr>
          <a:xfrm>
            <a:off x="4044875" y="-95000"/>
            <a:ext cx="5099124" cy="5336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7"/>
          <p:cNvSpPr/>
          <p:nvPr/>
        </p:nvSpPr>
        <p:spPr>
          <a:xfrm>
            <a:off x="6417775" y="4372875"/>
            <a:ext cx="2162400" cy="638700"/>
          </a:xfrm>
          <a:prstGeom prst="rect">
            <a:avLst/>
          </a:prstGeom>
          <a:solidFill>
            <a:srgbClr val="000000">
              <a:alpha val="6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>
            <a:hlinkClick r:id="rId5" action="ppaction://hlinksldjump"/>
          </p:cNvPr>
          <p:cNvSpPr txBox="1"/>
          <p:nvPr/>
        </p:nvSpPr>
        <p:spPr>
          <a:xfrm>
            <a:off x="6460550" y="4389225"/>
            <a:ext cx="2113200" cy="6060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Choose again</a:t>
            </a:r>
            <a:endParaRPr sz="27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26" name="Google Shape;226;p27"/>
          <p:cNvSpPr/>
          <p:nvPr/>
        </p:nvSpPr>
        <p:spPr>
          <a:xfrm>
            <a:off x="4396550" y="573325"/>
            <a:ext cx="4177200" cy="2883000"/>
          </a:xfrm>
          <a:prstGeom prst="rect">
            <a:avLst/>
          </a:prstGeom>
          <a:solidFill>
            <a:srgbClr val="000000">
              <a:alpha val="57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7"/>
          <p:cNvSpPr txBox="1"/>
          <p:nvPr/>
        </p:nvSpPr>
        <p:spPr>
          <a:xfrm>
            <a:off x="4134450" y="569950"/>
            <a:ext cx="47259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Like Taren, you’re willing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to choose who to save--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and who to sacrifice.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Beware: your exit from 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the sim may be a dark one.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28" name="Google Shape;228;p27">
            <a:hlinkClick r:id="rId6" action="ppaction://hlinksldjump"/>
          </p:cNvPr>
          <p:cNvSpPr/>
          <p:nvPr/>
        </p:nvSpPr>
        <p:spPr>
          <a:xfrm>
            <a:off x="361225" y="107250"/>
            <a:ext cx="8632500" cy="30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l="10191" r="10191"/>
          <a:stretch/>
        </p:blipFill>
        <p:spPr>
          <a:xfrm>
            <a:off x="3459775" y="0"/>
            <a:ext cx="5752654" cy="52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 rotWithShape="1">
          <a:blip r:embed="rId3">
            <a:alphaModFix/>
          </a:blip>
          <a:srcRect l="21846" r="21846"/>
          <a:stretch/>
        </p:blipFill>
        <p:spPr>
          <a:xfrm flipH="1">
            <a:off x="-108095" y="0"/>
            <a:ext cx="4068420" cy="52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00" y="187225"/>
            <a:ext cx="3681524" cy="4857098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" name="Google Shape;236;p28"/>
          <p:cNvSpPr/>
          <p:nvPr/>
        </p:nvSpPr>
        <p:spPr>
          <a:xfrm>
            <a:off x="6777200" y="4438475"/>
            <a:ext cx="2113200" cy="606000"/>
          </a:xfrm>
          <a:prstGeom prst="rect">
            <a:avLst/>
          </a:prstGeom>
          <a:solidFill>
            <a:srgbClr val="4C1130">
              <a:alpha val="57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8">
            <a:hlinkClick r:id="rId5" action="ppaction://hlinksldjump"/>
          </p:cNvPr>
          <p:cNvSpPr txBox="1"/>
          <p:nvPr/>
        </p:nvSpPr>
        <p:spPr>
          <a:xfrm>
            <a:off x="6747150" y="4438475"/>
            <a:ext cx="2113200" cy="6060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Choose again</a:t>
            </a:r>
            <a:endParaRPr sz="27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4199975" y="592975"/>
            <a:ext cx="4602900" cy="3292500"/>
          </a:xfrm>
          <a:prstGeom prst="rect">
            <a:avLst/>
          </a:prstGeom>
          <a:solidFill>
            <a:srgbClr val="4C1130">
              <a:alpha val="5506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8"/>
          <p:cNvSpPr txBox="1"/>
          <p:nvPr/>
        </p:nvSpPr>
        <p:spPr>
          <a:xfrm>
            <a:off x="4134450" y="569950"/>
            <a:ext cx="4725900" cy="3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Like Ransom, you want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others to escape the sim…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even if </a:t>
            </a:r>
            <a:r>
              <a:rPr lang="en" sz="3000" i="1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</a:t>
            </a: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never do.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Your exit from the sim is locked, but one day you might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find the key you need.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40" name="Google Shape;240;p28">
            <a:hlinkClick r:id="rId6" action="ppaction://hlinksldjump"/>
          </p:cNvPr>
          <p:cNvSpPr/>
          <p:nvPr/>
        </p:nvSpPr>
        <p:spPr>
          <a:xfrm>
            <a:off x="361225" y="107250"/>
            <a:ext cx="8632500" cy="30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9"/>
          <p:cNvPicPr preferRelativeResize="0"/>
          <p:nvPr/>
        </p:nvPicPr>
        <p:blipFill rotWithShape="1">
          <a:blip r:embed="rId3">
            <a:alphaModFix/>
          </a:blip>
          <a:srcRect t="10455" b="10455"/>
          <a:stretch/>
        </p:blipFill>
        <p:spPr>
          <a:xfrm flipH="1">
            <a:off x="-75347" y="-111400"/>
            <a:ext cx="4487173" cy="53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9"/>
          <p:cNvPicPr preferRelativeResize="0"/>
          <p:nvPr/>
        </p:nvPicPr>
        <p:blipFill rotWithShape="1">
          <a:blip r:embed="rId3">
            <a:alphaModFix/>
          </a:blip>
          <a:srcRect t="15664" b="15664"/>
          <a:stretch/>
        </p:blipFill>
        <p:spPr>
          <a:xfrm>
            <a:off x="4044875" y="-111400"/>
            <a:ext cx="5167552" cy="532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52400"/>
            <a:ext cx="3740071" cy="4838702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8" name="Google Shape;248;p29"/>
          <p:cNvSpPr/>
          <p:nvPr/>
        </p:nvSpPr>
        <p:spPr>
          <a:xfrm>
            <a:off x="4210650" y="609350"/>
            <a:ext cx="4759800" cy="3276000"/>
          </a:xfrm>
          <a:prstGeom prst="rect">
            <a:avLst/>
          </a:prstGeom>
          <a:solidFill>
            <a:srgbClr val="434343">
              <a:alpha val="57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"/>
          <p:cNvSpPr txBox="1"/>
          <p:nvPr/>
        </p:nvSpPr>
        <p:spPr>
          <a:xfrm>
            <a:off x="4189300" y="569950"/>
            <a:ext cx="4759800" cy="3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Like Lake, you’re sure you can help others remember the real world and escape the sim.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But your exit gets harder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to find the longer you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stay in the sim.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50" name="Google Shape;250;p29"/>
          <p:cNvSpPr/>
          <p:nvPr/>
        </p:nvSpPr>
        <p:spPr>
          <a:xfrm>
            <a:off x="6870050" y="4450625"/>
            <a:ext cx="2064000" cy="581400"/>
          </a:xfrm>
          <a:prstGeom prst="rect">
            <a:avLst/>
          </a:prstGeom>
          <a:solidFill>
            <a:srgbClr val="434343">
              <a:alpha val="51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9">
            <a:hlinkClick r:id="rId5" action="ppaction://hlinksldjump"/>
          </p:cNvPr>
          <p:cNvSpPr txBox="1"/>
          <p:nvPr/>
        </p:nvSpPr>
        <p:spPr>
          <a:xfrm>
            <a:off x="6845450" y="4438325"/>
            <a:ext cx="2113200" cy="6060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Choose again</a:t>
            </a:r>
            <a:endParaRPr sz="27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52" name="Google Shape;252;p29">
            <a:hlinkClick r:id="rId6" action="ppaction://hlinksldjump"/>
          </p:cNvPr>
          <p:cNvSpPr/>
          <p:nvPr/>
        </p:nvSpPr>
        <p:spPr>
          <a:xfrm>
            <a:off x="361225" y="107250"/>
            <a:ext cx="8632500" cy="30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l="14170" t="21328" b="12925"/>
          <a:stretch/>
        </p:blipFill>
        <p:spPr>
          <a:xfrm>
            <a:off x="4572850" y="-144150"/>
            <a:ext cx="4639576" cy="539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/>
          <p:cNvPicPr preferRelativeResize="0"/>
          <p:nvPr/>
        </p:nvPicPr>
        <p:blipFill rotWithShape="1">
          <a:blip r:embed="rId3">
            <a:alphaModFix/>
          </a:blip>
          <a:srcRect l="14170" t="21328" b="12925"/>
          <a:stretch/>
        </p:blipFill>
        <p:spPr>
          <a:xfrm flipH="1">
            <a:off x="850" y="-144150"/>
            <a:ext cx="4639576" cy="539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750" y="117100"/>
            <a:ext cx="3766274" cy="4874001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0" name="Google Shape;260;p30"/>
          <p:cNvSpPr/>
          <p:nvPr/>
        </p:nvSpPr>
        <p:spPr>
          <a:xfrm>
            <a:off x="4298250" y="524175"/>
            <a:ext cx="4537500" cy="3489000"/>
          </a:xfrm>
          <a:prstGeom prst="rect">
            <a:avLst/>
          </a:prstGeom>
          <a:solidFill>
            <a:srgbClr val="000000">
              <a:alpha val="44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0"/>
          <p:cNvSpPr txBox="1"/>
          <p:nvPr/>
        </p:nvSpPr>
        <p:spPr>
          <a:xfrm>
            <a:off x="4309525" y="569950"/>
            <a:ext cx="4639500" cy="3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Like Eden, you’re more interested in ruling the sim than in escaping it.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Your exit is buried deep in the sim, but it will be up to you to decide whether to use it.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262" name="Google Shape;262;p30">
            <a:hlinkClick r:id="rId5" action="ppaction://hlinksldjump"/>
          </p:cNvPr>
          <p:cNvSpPr txBox="1"/>
          <p:nvPr/>
        </p:nvSpPr>
        <p:spPr>
          <a:xfrm>
            <a:off x="6835900" y="4385100"/>
            <a:ext cx="2113200" cy="606000"/>
          </a:xfrm>
          <a:prstGeom prst="rect">
            <a:avLst/>
          </a:prstGeom>
          <a:noFill/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Choose again</a:t>
            </a:r>
            <a:endParaRPr sz="27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31"/>
          <p:cNvPicPr preferRelativeResize="0"/>
          <p:nvPr/>
        </p:nvPicPr>
        <p:blipFill rotWithShape="1">
          <a:blip r:embed="rId3">
            <a:alphaModFix/>
          </a:blip>
          <a:srcRect l="75525" r="3266"/>
          <a:stretch/>
        </p:blipFill>
        <p:spPr>
          <a:xfrm flipH="1">
            <a:off x="6596698" y="-80275"/>
            <a:ext cx="2547302" cy="530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3">
            <a:alphaModFix/>
          </a:blip>
          <a:srcRect l="75525" r="3266"/>
          <a:stretch/>
        </p:blipFill>
        <p:spPr>
          <a:xfrm flipH="1">
            <a:off x="2" y="-83700"/>
            <a:ext cx="3101998" cy="530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11124" r="3104"/>
          <a:stretch/>
        </p:blipFill>
        <p:spPr>
          <a:xfrm>
            <a:off x="1352350" y="-83700"/>
            <a:ext cx="7000100" cy="530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200" y="542638"/>
            <a:ext cx="2621551" cy="405822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1" name="Google Shape;271;p31"/>
          <p:cNvSpPr txBox="1"/>
          <p:nvPr/>
        </p:nvSpPr>
        <p:spPr>
          <a:xfrm>
            <a:off x="203700" y="542650"/>
            <a:ext cx="2621400" cy="4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Found an exit?</a:t>
            </a:r>
            <a:endParaRPr sz="4300" b="1">
              <a:solidFill>
                <a:srgbClr val="F1C232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300" b="1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You’re ready to read the book!</a:t>
            </a:r>
            <a:endParaRPr sz="4300" b="1">
              <a:solidFill>
                <a:srgbClr val="F1C2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l="75525" r="3266"/>
          <a:stretch/>
        </p:blipFill>
        <p:spPr>
          <a:xfrm flipH="1">
            <a:off x="7413825" y="600"/>
            <a:ext cx="1730176" cy="51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75525" r="3266"/>
          <a:stretch/>
        </p:blipFill>
        <p:spPr>
          <a:xfrm flipH="1">
            <a:off x="-1" y="-68775"/>
            <a:ext cx="3484001" cy="531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l="10731" r="24227"/>
          <a:stretch/>
        </p:blipFill>
        <p:spPr>
          <a:xfrm>
            <a:off x="3408600" y="-68775"/>
            <a:ext cx="5735398" cy="531770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203700" y="178800"/>
            <a:ext cx="8736600" cy="16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1C232"/>
                </a:solidFill>
                <a:latin typeface="Oswald"/>
                <a:ea typeface="Oswald"/>
                <a:cs typeface="Oswald"/>
                <a:sym typeface="Oswald"/>
              </a:rPr>
              <a:t>It’s been years since the nuclear apocalypse.</a:t>
            </a:r>
            <a:endParaRPr sz="4800" b="1">
              <a:solidFill>
                <a:srgbClr val="F1C2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203700" y="2062975"/>
            <a:ext cx="49443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You’re safe in your camp.</a:t>
            </a:r>
            <a:endParaRPr sz="3000" b="1"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EFEFE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56950" y="2654275"/>
            <a:ext cx="50382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But you’re all alone.</a:t>
            </a:r>
            <a:endParaRPr sz="3000"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718225" y="3562075"/>
            <a:ext cx="4944300" cy="8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Until a stranger offers</a:t>
            </a:r>
            <a:endParaRPr sz="3000" b="1"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EFEFEF"/>
                </a:solidFill>
                <a:latin typeface="Oswald"/>
                <a:ea typeface="Oswald"/>
                <a:cs typeface="Oswald"/>
                <a:sym typeface="Oswald"/>
              </a:rPr>
              <a:t>to take you away...</a:t>
            </a:r>
            <a:endParaRPr sz="3000" b="1"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EFEFE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t="14573" b="14580"/>
          <a:stretch/>
        </p:blipFill>
        <p:spPr>
          <a:xfrm flipH="1">
            <a:off x="4474199" y="-38150"/>
            <a:ext cx="4669797" cy="518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l="17532" t="20569" b="4658"/>
          <a:stretch/>
        </p:blipFill>
        <p:spPr>
          <a:xfrm>
            <a:off x="0" y="-38150"/>
            <a:ext cx="4570876" cy="51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403425" y="468700"/>
            <a:ext cx="3933300" cy="9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under</a:t>
            </a:r>
            <a:endParaRPr sz="55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ground</a:t>
            </a:r>
            <a:endParaRPr sz="55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777875" y="468700"/>
            <a:ext cx="3933300" cy="9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above ground</a:t>
            </a:r>
            <a:endParaRPr sz="55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5"/>
          <p:cNvSpPr txBox="1"/>
          <p:nvPr/>
        </p:nvSpPr>
        <p:spPr>
          <a:xfrm flipH="1">
            <a:off x="3456500" y="3575725"/>
            <a:ext cx="24756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click to choose</a:t>
            </a:r>
            <a:endParaRPr sz="24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3263975" y="3548200"/>
            <a:ext cx="412575" cy="577600"/>
          </a:xfrm>
          <a:custGeom>
            <a:avLst/>
            <a:gdLst/>
            <a:ahLst/>
            <a:cxnLst/>
            <a:rect l="l" t="t" r="r" b="b"/>
            <a:pathLst>
              <a:path w="16503" h="23104" extrusionOk="0">
                <a:moveTo>
                  <a:pt x="15953" y="0"/>
                </a:moveTo>
                <a:lnTo>
                  <a:pt x="0" y="9902"/>
                </a:lnTo>
                <a:lnTo>
                  <a:pt x="16503" y="23104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" name="Google Shape;80;p15"/>
          <p:cNvSpPr/>
          <p:nvPr/>
        </p:nvSpPr>
        <p:spPr>
          <a:xfrm flipH="1">
            <a:off x="5719375" y="3548200"/>
            <a:ext cx="412575" cy="577600"/>
          </a:xfrm>
          <a:custGeom>
            <a:avLst/>
            <a:gdLst/>
            <a:ahLst/>
            <a:cxnLst/>
            <a:rect l="l" t="t" r="r" b="b"/>
            <a:pathLst>
              <a:path w="16503" h="23104" extrusionOk="0">
                <a:moveTo>
                  <a:pt x="15953" y="0"/>
                </a:moveTo>
                <a:lnTo>
                  <a:pt x="0" y="9902"/>
                </a:lnTo>
                <a:lnTo>
                  <a:pt x="16503" y="23104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1" name="Google Shape;81;p15">
            <a:hlinkClick r:id="rId5" action="ppaction://hlinksldjump"/>
          </p:cNvPr>
          <p:cNvSpPr/>
          <p:nvPr/>
        </p:nvSpPr>
        <p:spPr>
          <a:xfrm>
            <a:off x="88450" y="49150"/>
            <a:ext cx="4259100" cy="50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5">
            <a:hlinkClick r:id="rId6" action="ppaction://hlinksldjump"/>
          </p:cNvPr>
          <p:cNvSpPr/>
          <p:nvPr/>
        </p:nvSpPr>
        <p:spPr>
          <a:xfrm>
            <a:off x="4756925" y="98275"/>
            <a:ext cx="4259100" cy="48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t="26180" b="26184"/>
          <a:stretch/>
        </p:blipFill>
        <p:spPr>
          <a:xfrm>
            <a:off x="-64175" y="-362875"/>
            <a:ext cx="9245302" cy="560265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385600" y="82500"/>
            <a:ext cx="8104500" cy="1842900"/>
          </a:xfrm>
          <a:prstGeom prst="rect">
            <a:avLst/>
          </a:prstGeom>
          <a:solidFill>
            <a:srgbClr val="783F04">
              <a:alpha val="3483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6"/>
          <p:cNvSpPr txBox="1"/>
          <p:nvPr/>
        </p:nvSpPr>
        <p:spPr>
          <a:xfrm>
            <a:off x="485925" y="82500"/>
            <a:ext cx="8361600" cy="9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discover a place to make an elaborate underground lair. Soon, others hear of your mighty realm and ask to join.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617150" y="4086775"/>
            <a:ext cx="1856700" cy="660000"/>
          </a:xfrm>
          <a:prstGeom prst="rect">
            <a:avLst/>
          </a:prstGeom>
          <a:solidFill>
            <a:srgbClr val="783F04">
              <a:alpha val="3483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693350" y="4086775"/>
            <a:ext cx="19803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Join forces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6922063" y="4155025"/>
            <a:ext cx="1856700" cy="660000"/>
          </a:xfrm>
          <a:prstGeom prst="rect">
            <a:avLst/>
          </a:prstGeom>
          <a:solidFill>
            <a:srgbClr val="783F04">
              <a:alpha val="34830"/>
            </a:srgbClr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>
            <a:hlinkClick r:id="rId4" action="ppaction://hlinksldjump"/>
          </p:cNvPr>
          <p:cNvSpPr/>
          <p:nvPr/>
        </p:nvSpPr>
        <p:spPr>
          <a:xfrm>
            <a:off x="252250" y="2660200"/>
            <a:ext cx="3652800" cy="23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 txBox="1"/>
          <p:nvPr/>
        </p:nvSpPr>
        <p:spPr>
          <a:xfrm>
            <a:off x="7012675" y="4162975"/>
            <a:ext cx="19803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Go it alone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95" name="Google Shape;95;p16">
            <a:hlinkClick r:id="rId5" action="ppaction://hlinksldjump"/>
          </p:cNvPr>
          <p:cNvSpPr/>
          <p:nvPr/>
        </p:nvSpPr>
        <p:spPr>
          <a:xfrm>
            <a:off x="5100900" y="3033675"/>
            <a:ext cx="3892200" cy="1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7"/>
          <p:cNvPicPr preferRelativeResize="0"/>
          <p:nvPr/>
        </p:nvPicPr>
        <p:blipFill rotWithShape="1">
          <a:blip r:embed="rId3">
            <a:alphaModFix/>
          </a:blip>
          <a:srcRect t="8223"/>
          <a:stretch/>
        </p:blipFill>
        <p:spPr>
          <a:xfrm>
            <a:off x="4572000" y="-68775"/>
            <a:ext cx="4571999" cy="529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t="8223" r="68762"/>
          <a:stretch/>
        </p:blipFill>
        <p:spPr>
          <a:xfrm flipH="1">
            <a:off x="-1" y="-68775"/>
            <a:ext cx="4639226" cy="5294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7"/>
          <p:cNvSpPr txBox="1"/>
          <p:nvPr/>
        </p:nvSpPr>
        <p:spPr>
          <a:xfrm>
            <a:off x="391200" y="82650"/>
            <a:ext cx="8361600" cy="24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You’re the ruler of a formidable underworld.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Your minions bring you a scary, black substance that makes people vanish.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03" name="Google Shape;103;p17"/>
          <p:cNvSpPr txBox="1"/>
          <p:nvPr/>
        </p:nvSpPr>
        <p:spPr>
          <a:xfrm>
            <a:off x="391200" y="3289125"/>
            <a:ext cx="19773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Gather and stockpile it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04" name="Google Shape;104;p17"/>
          <p:cNvSpPr txBox="1"/>
          <p:nvPr/>
        </p:nvSpPr>
        <p:spPr>
          <a:xfrm>
            <a:off x="4118850" y="3289125"/>
            <a:ext cx="18174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Hide it and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run away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05" name="Google Shape;105;p17">
            <a:hlinkClick r:id="rId4" action="ppaction://hlinksldjump"/>
          </p:cNvPr>
          <p:cNvSpPr/>
          <p:nvPr/>
        </p:nvSpPr>
        <p:spPr>
          <a:xfrm>
            <a:off x="252250" y="2709350"/>
            <a:ext cx="2538900" cy="2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7">
            <a:hlinkClick r:id="rId5" action="ppaction://hlinksldjump"/>
          </p:cNvPr>
          <p:cNvSpPr/>
          <p:nvPr/>
        </p:nvSpPr>
        <p:spPr>
          <a:xfrm>
            <a:off x="3430100" y="2742100"/>
            <a:ext cx="3128700" cy="22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/>
        </p:nvSpPr>
        <p:spPr>
          <a:xfrm>
            <a:off x="165050" y="275225"/>
            <a:ext cx="3153900" cy="1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The sun never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sets here.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6037425" y="275225"/>
            <a:ext cx="2988900" cy="11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You’re trapped in a simulation!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150" y="-68775"/>
            <a:ext cx="9259021" cy="521227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227300" y="178925"/>
            <a:ext cx="3153900" cy="1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AD1D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The sun never sets here.</a:t>
            </a:r>
            <a:endParaRPr sz="3600">
              <a:solidFill>
                <a:srgbClr val="EAD1D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5954925" y="3563200"/>
            <a:ext cx="3153900" cy="13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AD1D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You’re trapped</a:t>
            </a:r>
            <a:endParaRPr sz="3600">
              <a:solidFill>
                <a:srgbClr val="EAD1D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EAD1D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in a simulation!</a:t>
            </a:r>
            <a:endParaRPr sz="3600">
              <a:solidFill>
                <a:srgbClr val="EAD1D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2962725" y="2850100"/>
            <a:ext cx="21168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AD1D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Tell</a:t>
            </a:r>
            <a:endParaRPr sz="3000">
              <a:solidFill>
                <a:srgbClr val="EAD1D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AD1D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others</a:t>
            </a:r>
            <a:endParaRPr sz="3000">
              <a:solidFill>
                <a:srgbClr val="EAD1D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529788" y="1308675"/>
            <a:ext cx="22968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Try to escape</a:t>
            </a:r>
            <a:endParaRPr sz="3000">
              <a:solidFill>
                <a:srgbClr val="741B47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18" name="Google Shape;118;p18">
            <a:hlinkClick r:id="rId4" action="ppaction://hlinksldjump"/>
          </p:cNvPr>
          <p:cNvSpPr/>
          <p:nvPr/>
        </p:nvSpPr>
        <p:spPr>
          <a:xfrm>
            <a:off x="3610275" y="684700"/>
            <a:ext cx="2325900" cy="1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8">
            <a:hlinkClick r:id="rId5" action="ppaction://hlinksldjump"/>
          </p:cNvPr>
          <p:cNvSpPr/>
          <p:nvPr/>
        </p:nvSpPr>
        <p:spPr>
          <a:xfrm>
            <a:off x="3118850" y="2748650"/>
            <a:ext cx="1834500" cy="21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t="9006" b="37540"/>
          <a:stretch/>
        </p:blipFill>
        <p:spPr>
          <a:xfrm>
            <a:off x="-122025" y="-68775"/>
            <a:ext cx="9382150" cy="530854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782500" y="339225"/>
            <a:ext cx="7401000" cy="1323600"/>
          </a:xfrm>
          <a:prstGeom prst="rect">
            <a:avLst/>
          </a:prstGeom>
          <a:solidFill>
            <a:srgbClr val="140B30">
              <a:alpha val="505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9"/>
          <p:cNvSpPr txBox="1"/>
          <p:nvPr/>
        </p:nvSpPr>
        <p:spPr>
          <a:xfrm>
            <a:off x="871500" y="339225"/>
            <a:ext cx="7401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found some tar! It can force people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to wake--but the shock might kill them.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27" name="Google Shape;127;p19"/>
          <p:cNvSpPr/>
          <p:nvPr/>
        </p:nvSpPr>
        <p:spPr>
          <a:xfrm>
            <a:off x="1411200" y="1903300"/>
            <a:ext cx="6153000" cy="1187100"/>
          </a:xfrm>
          <a:prstGeom prst="rect">
            <a:avLst/>
          </a:prstGeom>
          <a:solidFill>
            <a:srgbClr val="140B30">
              <a:alpha val="72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1321150" y="1835050"/>
            <a:ext cx="6323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If you find no other way to wake everyone, you’ll all die in the sim.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1075400" y="3770450"/>
            <a:ext cx="1855500" cy="701400"/>
          </a:xfrm>
          <a:prstGeom prst="rect">
            <a:avLst/>
          </a:prstGeom>
          <a:solidFill>
            <a:srgbClr val="140B30">
              <a:alpha val="6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9"/>
          <p:cNvSpPr txBox="1"/>
          <p:nvPr/>
        </p:nvSpPr>
        <p:spPr>
          <a:xfrm>
            <a:off x="1075400" y="3770450"/>
            <a:ext cx="18555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Use the tar</a:t>
            </a:r>
            <a:endParaRPr sz="30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31" name="Google Shape;131;p19">
            <a:hlinkClick r:id="rId4" action="ppaction://hlinksldjump"/>
          </p:cNvPr>
          <p:cNvSpPr/>
          <p:nvPr/>
        </p:nvSpPr>
        <p:spPr>
          <a:xfrm>
            <a:off x="285025" y="3420275"/>
            <a:ext cx="3472800" cy="15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/>
          <p:nvPr/>
        </p:nvSpPr>
        <p:spPr>
          <a:xfrm>
            <a:off x="5285600" y="3770450"/>
            <a:ext cx="2861700" cy="701400"/>
          </a:xfrm>
          <a:prstGeom prst="rect">
            <a:avLst/>
          </a:prstGeom>
          <a:solidFill>
            <a:srgbClr val="140B30">
              <a:alpha val="6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5313650" y="3770450"/>
            <a:ext cx="28056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1C232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Search elsewhere</a:t>
            </a:r>
            <a:endParaRPr sz="3000">
              <a:solidFill>
                <a:srgbClr val="F1C232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34" name="Google Shape;134;p19">
            <a:hlinkClick r:id="rId5" action="ppaction://hlinksldjump"/>
          </p:cNvPr>
          <p:cNvSpPr/>
          <p:nvPr/>
        </p:nvSpPr>
        <p:spPr>
          <a:xfrm>
            <a:off x="4199975" y="3403875"/>
            <a:ext cx="4734000" cy="17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0"/>
          <p:cNvPicPr preferRelativeResize="0"/>
          <p:nvPr/>
        </p:nvPicPr>
        <p:blipFill rotWithShape="1">
          <a:blip r:embed="rId3">
            <a:alphaModFix/>
          </a:blip>
          <a:srcRect t="9006" b="37540"/>
          <a:stretch/>
        </p:blipFill>
        <p:spPr>
          <a:xfrm>
            <a:off x="-122025" y="-68775"/>
            <a:ext cx="9382150" cy="530854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/>
          <p:nvPr/>
        </p:nvSpPr>
        <p:spPr>
          <a:xfrm>
            <a:off x="3228200" y="1026875"/>
            <a:ext cx="2681700" cy="701400"/>
          </a:xfrm>
          <a:prstGeom prst="rect">
            <a:avLst/>
          </a:prstGeom>
          <a:solidFill>
            <a:srgbClr val="140B30">
              <a:alpha val="505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0"/>
          <p:cNvSpPr txBox="1"/>
          <p:nvPr/>
        </p:nvSpPr>
        <p:spPr>
          <a:xfrm>
            <a:off x="3246500" y="1026875"/>
            <a:ext cx="26451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rushed it!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42" name="Google Shape;142;p20"/>
          <p:cNvSpPr/>
          <p:nvPr/>
        </p:nvSpPr>
        <p:spPr>
          <a:xfrm>
            <a:off x="1722200" y="1792425"/>
            <a:ext cx="5693700" cy="1187100"/>
          </a:xfrm>
          <a:prstGeom prst="rect">
            <a:avLst/>
          </a:prstGeom>
          <a:solidFill>
            <a:srgbClr val="140B30">
              <a:alpha val="72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0"/>
          <p:cNvSpPr txBox="1"/>
          <p:nvPr/>
        </p:nvSpPr>
        <p:spPr>
          <a:xfrm>
            <a:off x="1410150" y="1728275"/>
            <a:ext cx="6323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The confusion makes a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sticky black substance appear.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44" name="Google Shape;144;p20"/>
          <p:cNvSpPr/>
          <p:nvPr/>
        </p:nvSpPr>
        <p:spPr>
          <a:xfrm>
            <a:off x="816000" y="3770450"/>
            <a:ext cx="1320300" cy="701400"/>
          </a:xfrm>
          <a:prstGeom prst="rect">
            <a:avLst/>
          </a:prstGeom>
          <a:solidFill>
            <a:srgbClr val="140B30">
              <a:alpha val="6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899650" y="3770450"/>
            <a:ext cx="11541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Oh no!</a:t>
            </a:r>
            <a:endParaRPr sz="3000">
              <a:solidFill>
                <a:srgbClr val="FF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7155975" y="3770450"/>
            <a:ext cx="1320300" cy="701400"/>
          </a:xfrm>
          <a:prstGeom prst="rect">
            <a:avLst/>
          </a:prstGeom>
          <a:solidFill>
            <a:srgbClr val="140B30">
              <a:alpha val="69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0"/>
          <p:cNvSpPr txBox="1"/>
          <p:nvPr/>
        </p:nvSpPr>
        <p:spPr>
          <a:xfrm>
            <a:off x="7363425" y="3770450"/>
            <a:ext cx="1015500" cy="7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Cool!</a:t>
            </a:r>
            <a:endParaRPr sz="3000">
              <a:solidFill>
                <a:srgbClr val="FF0000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48" name="Google Shape;148;p20">
            <a:hlinkClick r:id="rId4" action="ppaction://hlinksldjump"/>
          </p:cNvPr>
          <p:cNvSpPr/>
          <p:nvPr/>
        </p:nvSpPr>
        <p:spPr>
          <a:xfrm>
            <a:off x="448825" y="701100"/>
            <a:ext cx="82722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1"/>
          <p:cNvPicPr preferRelativeResize="0"/>
          <p:nvPr/>
        </p:nvPicPr>
        <p:blipFill rotWithShape="1">
          <a:blip r:embed="rId3">
            <a:alphaModFix/>
          </a:blip>
          <a:srcRect l="2744" t="3557" r="71466" b="3548"/>
          <a:stretch/>
        </p:blipFill>
        <p:spPr>
          <a:xfrm>
            <a:off x="-77925" y="-73350"/>
            <a:ext cx="2227928" cy="529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 l="3670" t="1467" r="11763" b="5638"/>
          <a:stretch/>
        </p:blipFill>
        <p:spPr>
          <a:xfrm>
            <a:off x="1143000" y="-68775"/>
            <a:ext cx="8000999" cy="529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/>
          <p:nvPr/>
        </p:nvSpPr>
        <p:spPr>
          <a:xfrm>
            <a:off x="251525" y="407475"/>
            <a:ext cx="3438900" cy="2228400"/>
          </a:xfrm>
          <a:prstGeom prst="rect">
            <a:avLst/>
          </a:prstGeom>
          <a:solidFill>
            <a:srgbClr val="281F43">
              <a:alpha val="72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1"/>
          <p:cNvSpPr txBox="1"/>
          <p:nvPr/>
        </p:nvSpPr>
        <p:spPr>
          <a:xfrm>
            <a:off x="251525" y="339225"/>
            <a:ext cx="3753900" cy="26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find a girl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hiding in a bunker,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but she doesn’t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want to wake.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57" name="Google Shape;157;p21"/>
          <p:cNvSpPr/>
          <p:nvPr/>
        </p:nvSpPr>
        <p:spPr>
          <a:xfrm>
            <a:off x="251525" y="2803600"/>
            <a:ext cx="3328800" cy="1812600"/>
          </a:xfrm>
          <a:prstGeom prst="rect">
            <a:avLst/>
          </a:prstGeom>
          <a:solidFill>
            <a:srgbClr val="281F43">
              <a:alpha val="724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251525" y="2803600"/>
            <a:ext cx="3535800" cy="17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She wants to take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you to others who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need saving.</a:t>
            </a:r>
            <a:endParaRPr sz="36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 rot="130096">
            <a:off x="6919762" y="786356"/>
            <a:ext cx="2117116" cy="104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Examine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the bunker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60" name="Google Shape;160;p21">
            <a:hlinkClick r:id="rId4" action="ppaction://hlinksldjump"/>
          </p:cNvPr>
          <p:cNvSpPr/>
          <p:nvPr/>
        </p:nvSpPr>
        <p:spPr>
          <a:xfrm>
            <a:off x="5002625" y="586425"/>
            <a:ext cx="4013100" cy="18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1"/>
          <p:cNvSpPr txBox="1"/>
          <p:nvPr/>
        </p:nvSpPr>
        <p:spPr>
          <a:xfrm>
            <a:off x="7913700" y="3474075"/>
            <a:ext cx="1306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Follow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her</a:t>
            </a:r>
            <a:endParaRPr sz="3000">
              <a:solidFill>
                <a:srgbClr val="FFFFFF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62" name="Google Shape;162;p21">
            <a:hlinkClick r:id="rId5" action="ppaction://hlinksldjump"/>
          </p:cNvPr>
          <p:cNvSpPr/>
          <p:nvPr/>
        </p:nvSpPr>
        <p:spPr>
          <a:xfrm>
            <a:off x="6460500" y="3134250"/>
            <a:ext cx="2683500" cy="17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On-screen Show (16:9)</PresentationFormat>
  <Paragraphs>99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Oswald Regular</vt:lpstr>
      <vt:lpstr>Oswald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 Peevyhouse</dc:creator>
  <cp:lastModifiedBy>Parker Peevyhouse</cp:lastModifiedBy>
  <cp:revision>1</cp:revision>
  <dcterms:modified xsi:type="dcterms:W3CDTF">2019-12-09T19:05:59Z</dcterms:modified>
</cp:coreProperties>
</file>